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5" r:id="rId9"/>
    <p:sldId id="266" r:id="rId10"/>
    <p:sldId id="262" r:id="rId11"/>
    <p:sldId id="267" r:id="rId12"/>
    <p:sldId id="263" r:id="rId13"/>
    <p:sldId id="269" r:id="rId14"/>
    <p:sldId id="268" r:id="rId15"/>
    <p:sldId id="270" r:id="rId16"/>
    <p:sldId id="271" r:id="rId17"/>
    <p:sldId id="272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0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0CBDD-3413-48F0-AA47-96ECD709521A}" type="datetimeFigureOut">
              <a:rPr lang="en-ID" smtClean="0"/>
              <a:t>22/05/2020</a:t>
            </a:fld>
            <a:endParaRPr lang="en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F64C8-3B60-4448-B462-E1A8F48A041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3738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LIBRARY APA AJA</a:t>
            </a:r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F64C8-3B60-4448-B462-E1A8F48A041E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2162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DIAGRAM BOARD</a:t>
            </a:r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F64C8-3B60-4448-B462-E1A8F48A041E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3839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FOTO BOARD</a:t>
            </a:r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F64C8-3B60-4448-B462-E1A8F48A041E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160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LIBRARY -CONTOH</a:t>
            </a:r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F64C8-3B60-4448-B462-E1A8F48A041E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6665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BA95-DDEC-4A7B-AAE5-277885F31835}" type="datetimeFigureOut">
              <a:rPr lang="en-ID" smtClean="0"/>
              <a:t>22/05/2020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2599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BA95-DDEC-4A7B-AAE5-277885F31835}" type="datetimeFigureOut">
              <a:rPr lang="en-ID" smtClean="0"/>
              <a:t>22/05/2020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7690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BA95-DDEC-4A7B-AAE5-277885F31835}" type="datetimeFigureOut">
              <a:rPr lang="en-ID" smtClean="0"/>
              <a:t>22/05/2020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2875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BA95-DDEC-4A7B-AAE5-277885F31835}" type="datetimeFigureOut">
              <a:rPr lang="en-ID" smtClean="0"/>
              <a:t>22/05/2020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415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BA95-DDEC-4A7B-AAE5-277885F31835}" type="datetimeFigureOut">
              <a:rPr lang="en-ID" smtClean="0"/>
              <a:t>22/05/2020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6665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BA95-DDEC-4A7B-AAE5-277885F31835}" type="datetimeFigureOut">
              <a:rPr lang="en-ID" smtClean="0"/>
              <a:t>22/05/2020</a:t>
            </a:fld>
            <a:endParaRPr lang="en-ID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2488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BA95-DDEC-4A7B-AAE5-277885F31835}" type="datetimeFigureOut">
              <a:rPr lang="en-ID" smtClean="0"/>
              <a:t>22/05/2020</a:t>
            </a:fld>
            <a:endParaRPr lang="en-ID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137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BA95-DDEC-4A7B-AAE5-277885F31835}" type="datetimeFigureOut">
              <a:rPr lang="en-ID" smtClean="0"/>
              <a:t>22/05/2020</a:t>
            </a:fld>
            <a:endParaRPr lang="en-ID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652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BA95-DDEC-4A7B-AAE5-277885F31835}" type="datetimeFigureOut">
              <a:rPr lang="en-ID" smtClean="0"/>
              <a:t>22/05/2020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5637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BA95-DDEC-4A7B-AAE5-277885F31835}" type="datetimeFigureOut">
              <a:rPr lang="en-ID" smtClean="0"/>
              <a:t>22/05/2020</a:t>
            </a:fld>
            <a:endParaRPr lang="en-ID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5796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BA95-DDEC-4A7B-AAE5-277885F31835}" type="datetimeFigureOut">
              <a:rPr lang="en-ID" smtClean="0"/>
              <a:t>22/05/2020</a:t>
            </a:fld>
            <a:endParaRPr lang="en-ID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ID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873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D0BBA95-DDEC-4A7B-AAE5-277885F31835}" type="datetimeFigureOut">
              <a:rPr lang="en-ID" smtClean="0"/>
              <a:t>22/05/2020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8DF4525B-8477-4C73-A49D-EC686D0DBD4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962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9851166-79EC-4BC7-8BD0-AF4C62818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PROYEK EMBEDDED SYSTEM</a:t>
            </a:r>
            <a:endParaRPr lang="en-ID" dirty="0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70221E08-D962-4204-B469-93F56914F6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COSMAS YUSTIANUS BILLIARTA GONDOKUSUMA</a:t>
            </a:r>
          </a:p>
          <a:p>
            <a:r>
              <a:rPr lang="en-US" dirty="0"/>
              <a:t>217116585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03047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860A3C97-E790-4D2A-AEAC-667DE009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</a:t>
            </a:r>
            <a:br>
              <a:rPr lang="en-US" dirty="0"/>
            </a:br>
            <a:r>
              <a:rPr lang="en-US" dirty="0"/>
              <a:t>YANG DIGUNAKAN</a:t>
            </a:r>
            <a:endParaRPr lang="en-ID" dirty="0"/>
          </a:p>
        </p:txBody>
      </p:sp>
      <p:sp>
        <p:nvSpPr>
          <p:cNvPr id="2" name="Tampungan Teks 1">
            <a:extLst>
              <a:ext uri="{FF2B5EF4-FFF2-40B4-BE49-F238E27FC236}">
                <a16:creationId xmlns:a16="http://schemas.microsoft.com/office/drawing/2014/main" id="{16EC21BA-B407-4B84-97CE-39FE638C0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8504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F71F203-9A97-4F4D-AD48-C0260D187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NODEMCU</a:t>
            </a:r>
            <a:endParaRPr lang="en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2DDA743-47DF-44A0-906F-9E26E39F1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DHT.h</a:t>
            </a:r>
            <a:endParaRPr lang="en-ID" dirty="0"/>
          </a:p>
          <a:p>
            <a:r>
              <a:rPr lang="en-ID" dirty="0" err="1"/>
              <a:t>ArduinoHttpClient.h</a:t>
            </a:r>
            <a:endParaRPr lang="en-ID" dirty="0"/>
          </a:p>
          <a:p>
            <a:r>
              <a:rPr lang="en-ID" dirty="0" err="1"/>
              <a:t>ArduinoMqttClient.h</a:t>
            </a:r>
            <a:endParaRPr lang="en-ID" dirty="0"/>
          </a:p>
          <a:p>
            <a:r>
              <a:rPr lang="en-ID" dirty="0"/>
              <a:t>ESP8266WiFi.h</a:t>
            </a:r>
          </a:p>
          <a:p>
            <a:r>
              <a:rPr lang="en-ID" dirty="0" err="1"/>
              <a:t>TimeLib.h</a:t>
            </a:r>
            <a:endParaRPr lang="en-ID" dirty="0"/>
          </a:p>
          <a:p>
            <a:r>
              <a:rPr lang="en-ID" dirty="0" err="1"/>
              <a:t>WiFiUdp.h</a:t>
            </a:r>
            <a:endParaRPr lang="en-ID" dirty="0"/>
          </a:p>
          <a:p>
            <a:r>
              <a:rPr lang="en-ID" dirty="0" err="1"/>
              <a:t>Wire.h</a:t>
            </a:r>
            <a:endParaRPr lang="en-ID" dirty="0"/>
          </a:p>
          <a:p>
            <a:r>
              <a:rPr lang="en-ID" dirty="0"/>
              <a:t>LiquidCrystal_I2C.h</a:t>
            </a:r>
          </a:p>
        </p:txBody>
      </p:sp>
    </p:spTree>
    <p:extLst>
      <p:ext uri="{BB962C8B-B14F-4D97-AF65-F5344CB8AC3E}">
        <p14:creationId xmlns:p14="http://schemas.microsoft.com/office/powerpoint/2010/main" val="776642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EE62FAE-124E-42E9-90F7-33926010B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SERVER NODEJS</a:t>
            </a:r>
            <a:endParaRPr lang="en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639A48E-32CB-4BFD-BBEB-2711DC3C0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EXPRESS (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express)</a:t>
            </a:r>
          </a:p>
          <a:p>
            <a:r>
              <a:rPr lang="en-US" dirty="0"/>
              <a:t>MQTT (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mqtt</a:t>
            </a:r>
            <a:r>
              <a:rPr lang="en-US" dirty="0"/>
              <a:t>)</a:t>
            </a:r>
          </a:p>
          <a:p>
            <a:r>
              <a:rPr lang="en-US" dirty="0"/>
              <a:t>MYSQL (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mysql</a:t>
            </a:r>
            <a:r>
              <a:rPr lang="en-US" dirty="0"/>
              <a:t>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49789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929D8A0-AECD-4D0D-BB52-2A9DBBA5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EKSEKUSI</a:t>
            </a:r>
            <a:endParaRPr lang="en-ID" dirty="0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8FFAF7BC-E1B5-47F8-9B39-230D5C6DE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4568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FBC8C75-95C2-41CF-82EA-D3B9FAAD2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KOMPONEN</a:t>
            </a:r>
            <a:endParaRPr lang="en-ID" dirty="0"/>
          </a:p>
        </p:txBody>
      </p:sp>
      <p:graphicFrame>
        <p:nvGraphicFramePr>
          <p:cNvPr id="7" name="Tampungan Konten 6">
            <a:extLst>
              <a:ext uri="{FF2B5EF4-FFF2-40B4-BE49-F238E27FC236}">
                <a16:creationId xmlns:a16="http://schemas.microsoft.com/office/drawing/2014/main" id="{3A763D80-4905-4C9C-90B6-06E157566B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482139"/>
              </p:ext>
            </p:extLst>
          </p:nvPr>
        </p:nvGraphicFramePr>
        <p:xfrm>
          <a:off x="4105910" y="1123837"/>
          <a:ext cx="7080251" cy="4601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9490">
                  <a:extLst>
                    <a:ext uri="{9D8B030D-6E8A-4147-A177-3AD203B41FA5}">
                      <a16:colId xmlns:a16="http://schemas.microsoft.com/office/drawing/2014/main" val="1602387436"/>
                    </a:ext>
                  </a:extLst>
                </a:gridCol>
                <a:gridCol w="4639408">
                  <a:extLst>
                    <a:ext uri="{9D8B030D-6E8A-4147-A177-3AD203B41FA5}">
                      <a16:colId xmlns:a16="http://schemas.microsoft.com/office/drawing/2014/main" val="232559677"/>
                    </a:ext>
                  </a:extLst>
                </a:gridCol>
                <a:gridCol w="1441353">
                  <a:extLst>
                    <a:ext uri="{9D8B030D-6E8A-4147-A177-3AD203B41FA5}">
                      <a16:colId xmlns:a16="http://schemas.microsoft.com/office/drawing/2014/main" val="2314404272"/>
                    </a:ext>
                  </a:extLst>
                </a:gridCol>
              </a:tblGrid>
              <a:tr h="5751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Nomor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Komponen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Pin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0883392"/>
                  </a:ext>
                </a:extLst>
              </a:tr>
              <a:tr h="57514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1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Buzzer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D5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9094852"/>
                  </a:ext>
                </a:extLst>
              </a:tr>
              <a:tr h="57514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2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  <a:latin typeface="+mn-lt"/>
                        </a:rPr>
                        <a:t>DHT11</a:t>
                      </a:r>
                      <a:endParaRPr lang="en-ID" sz="2000" dirty="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D4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4248995"/>
                  </a:ext>
                </a:extLst>
              </a:tr>
              <a:tr h="575148">
                <a:tc row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3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LED Merah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D6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9147178"/>
                  </a:ext>
                </a:extLst>
              </a:tr>
              <a:tr h="575148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LED Biru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D7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2028001"/>
                  </a:ext>
                </a:extLst>
              </a:tr>
              <a:tr h="57514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4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LCD 16x2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D1, D2, VU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3924851"/>
                  </a:ext>
                </a:extLst>
              </a:tr>
              <a:tr h="57514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5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Potensiometer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A0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5980180"/>
                  </a:ext>
                </a:extLst>
              </a:tr>
              <a:tr h="57514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6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+mn-lt"/>
                        </a:rPr>
                        <a:t>Pushbutton</a:t>
                      </a:r>
                      <a:endParaRPr lang="en-ID" sz="200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  <a:latin typeface="+mn-lt"/>
                        </a:rPr>
                        <a:t>D8</a:t>
                      </a:r>
                      <a:endParaRPr lang="en-ID" sz="2000" dirty="0">
                        <a:effectLst/>
                        <a:latin typeface="+mn-lt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9252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641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D9DF196-1101-4A70-BD47-D15F96DF7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KONDISI </a:t>
            </a:r>
            <a:br>
              <a:rPr lang="en-US" dirty="0"/>
            </a:br>
            <a:r>
              <a:rPr lang="en-US" dirty="0"/>
              <a:t>IDLE</a:t>
            </a:r>
            <a:endParaRPr lang="en-ID" dirty="0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3DD9F2E6-C5AA-4273-8F5F-24A2495D17D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61" y="1128408"/>
            <a:ext cx="6131890" cy="4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24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2C65CC3-CDFB-4BF3-814B-4BEE4AFB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KONDISI LOGGING</a:t>
            </a:r>
            <a:endParaRPr lang="en-ID" dirty="0"/>
          </a:p>
        </p:txBody>
      </p:sp>
      <p:pic>
        <p:nvPicPr>
          <p:cNvPr id="6" name="Tampungan Konten 5">
            <a:extLst>
              <a:ext uri="{FF2B5EF4-FFF2-40B4-BE49-F238E27FC236}">
                <a16:creationId xmlns:a16="http://schemas.microsoft.com/office/drawing/2014/main" id="{2B70A751-EA63-4A90-8858-8B88D3BF124B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0" y="1945109"/>
            <a:ext cx="3955098" cy="2967784"/>
          </a:xfrm>
          <a:prstGeom prst="rect">
            <a:avLst/>
          </a:prstGeom>
        </p:spPr>
      </p:pic>
      <p:pic>
        <p:nvPicPr>
          <p:cNvPr id="7" name="Tampungan Konten 6">
            <a:extLst>
              <a:ext uri="{FF2B5EF4-FFF2-40B4-BE49-F238E27FC236}">
                <a16:creationId xmlns:a16="http://schemas.microsoft.com/office/drawing/2014/main" id="{1720C2C2-21D1-48C3-B52C-145C9D2892C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408" y="1945110"/>
            <a:ext cx="3955096" cy="296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84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BBBA603-DF03-47A0-BCD5-4825608F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KONDISI MENAMPILKAN DATA</a:t>
            </a:r>
            <a:endParaRPr lang="en-ID" sz="3200" dirty="0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2CF55768-4733-4988-8200-63443D0CF15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64" y="1275293"/>
            <a:ext cx="6130800" cy="46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79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981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05B572FE-E4A4-41D2-A1AE-3EDB4F91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KOMPONEN YANG DIGUNAKAN</a:t>
            </a:r>
            <a:endParaRPr lang="en-ID" dirty="0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06FD513C-8DDF-4244-84E4-501EBD633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555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76CB5C24-37CE-4C4A-ACE5-EED25EDC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KOMPONEN YANG DIGUNAKAN</a:t>
            </a:r>
            <a:br>
              <a:rPr lang="en-US" dirty="0"/>
            </a:br>
            <a:r>
              <a:rPr lang="en-US" dirty="0"/>
              <a:t>(HARDWARE)</a:t>
            </a:r>
            <a:endParaRPr lang="en-ID" dirty="0"/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17511B27-3F58-4E55-9475-8AF891178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DHT11</a:t>
            </a:r>
          </a:p>
          <a:p>
            <a:r>
              <a:rPr lang="en-US" dirty="0"/>
              <a:t>PUSHBUTTON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LCD</a:t>
            </a:r>
          </a:p>
          <a:p>
            <a:r>
              <a:rPr lang="en-US" dirty="0"/>
              <a:t>BUZZER</a:t>
            </a:r>
            <a:endParaRPr lang="en-ID" dirty="0"/>
          </a:p>
        </p:txBody>
      </p:sp>
      <p:pic>
        <p:nvPicPr>
          <p:cNvPr id="15" name="Gambar 14">
            <a:extLst>
              <a:ext uri="{FF2B5EF4-FFF2-40B4-BE49-F238E27FC236}">
                <a16:creationId xmlns:a16="http://schemas.microsoft.com/office/drawing/2014/main" id="{7544A687-E1CE-4799-BD6B-B427E6101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0" b="90852" l="9000" r="92429">
                        <a14:foregroundMark x1="31000" y1="30146" x2="40429" y2="22869"/>
                        <a14:foregroundMark x1="40429" y1="22869" x2="43714" y2="33056"/>
                        <a14:foregroundMark x1="43714" y1="33056" x2="36000" y2="39085"/>
                        <a14:foregroundMark x1="36000" y1="39085" x2="32000" y2="37006"/>
                        <a14:foregroundMark x1="11000" y1="32848" x2="24714" y2="61331"/>
                        <a14:foregroundMark x1="10857" y1="42827" x2="14429" y2="50104"/>
                        <a14:foregroundMark x1="30571" y1="18087" x2="47714" y2="5821"/>
                        <a14:foregroundMark x1="47714" y1="5821" x2="55143" y2="6653"/>
                        <a14:foregroundMark x1="55143" y1="6653" x2="59857" y2="15593"/>
                        <a14:foregroundMark x1="59857" y1="15593" x2="61571" y2="25780"/>
                        <a14:foregroundMark x1="61571" y1="25780" x2="66143" y2="26611"/>
                        <a14:foregroundMark x1="52857" y1="2911" x2="52857" y2="2911"/>
                        <a14:foregroundMark x1="52286" y1="4782" x2="54429" y2="3950"/>
                        <a14:foregroundMark x1="52429" y1="1663" x2="54714" y2="1871"/>
                        <a14:foregroundMark x1="75571" y1="27443" x2="80571" y2="31601"/>
                        <a14:foregroundMark x1="76571" y1="26611" x2="79286" y2="27443"/>
                        <a14:foregroundMark x1="79857" y1="27859" x2="80000" y2="32017"/>
                        <a14:foregroundMark x1="89857" y1="53846" x2="90429" y2="49480"/>
                        <a14:foregroundMark x1="30000" y1="66944" x2="41000" y2="86071"/>
                        <a14:foregroundMark x1="41000" y1="86071" x2="47429" y2="91268"/>
                        <a14:foregroundMark x1="47429" y1="91268" x2="50857" y2="90021"/>
                        <a14:foregroundMark x1="22857" y1="64657" x2="23857" y2="65904"/>
                        <a14:foregroundMark x1="91714" y1="52391" x2="92429" y2="50936"/>
                        <a14:foregroundMark x1="60571" y1="65696" x2="69857" y2="58628"/>
                        <a14:foregroundMark x1="9000" y1="33264" x2="17000" y2="30769"/>
                        <a14:foregroundMark x1="17000" y1="30769" x2="23571" y2="24740"/>
                        <a14:foregroundMark x1="23571" y1="24740" x2="16429" y2="26403"/>
                        <a14:foregroundMark x1="16429" y1="26403" x2="13286" y2="30561"/>
                        <a14:foregroundMark x1="20286" y1="24740" x2="29571" y2="18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557" y="3850914"/>
            <a:ext cx="3795916" cy="2608336"/>
          </a:xfrm>
          <a:prstGeom prst="rect">
            <a:avLst/>
          </a:prstGeom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D0583E8D-7ED1-44C5-80F0-C7A9D1C97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4861" l="10000" r="90000">
                        <a14:foregroundMark x1="34583" y1="17778" x2="30833" y2="30417"/>
                        <a14:foregroundMark x1="75556" y1="36250" x2="70000" y2="51944"/>
                        <a14:foregroundMark x1="20417" y1="57917" x2="20417" y2="57917"/>
                        <a14:foregroundMark x1="19861" y1="61250" x2="15694" y2="75139"/>
                        <a14:foregroundMark x1="15694" y1="75139" x2="15833" y2="76389"/>
                        <a14:foregroundMark x1="23750" y1="74861" x2="23750" y2="74861"/>
                        <a14:foregroundMark x1="24306" y1="72500" x2="24306" y2="72500"/>
                        <a14:foregroundMark x1="24861" y1="70694" x2="26111" y2="66806"/>
                        <a14:foregroundMark x1="30278" y1="51250" x2="29167" y2="57083"/>
                        <a14:foregroundMark x1="28056" y1="58889" x2="23889" y2="75417"/>
                        <a14:foregroundMark x1="28889" y1="55972" x2="27361" y2="60417"/>
                        <a14:foregroundMark x1="41389" y1="53194" x2="31389" y2="84028"/>
                        <a14:foregroundMark x1="48611" y1="56250" x2="40000" y2="82361"/>
                        <a14:foregroundMark x1="67361" y1="67917" x2="59028" y2="93333"/>
                        <a14:foregroundMark x1="50417" y1="94861" x2="51250" y2="91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833" y="1577234"/>
            <a:ext cx="2494012" cy="2494012"/>
          </a:xfrm>
          <a:prstGeom prst="rect">
            <a:avLst/>
          </a:prstGeom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08817584-80B7-40A5-B8DD-3A0C215188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42333" y1="63000" x2="42333" y2="63000"/>
                        <a14:backgroundMark x1="65000" y1="60833" x2="65000" y2="6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33" y="1333861"/>
            <a:ext cx="2494012" cy="2494012"/>
          </a:xfrm>
          <a:prstGeom prst="rect">
            <a:avLst/>
          </a:prstGeom>
        </p:spPr>
      </p:pic>
      <p:pic>
        <p:nvPicPr>
          <p:cNvPr id="21" name="Gambar 20">
            <a:extLst>
              <a:ext uri="{FF2B5EF4-FFF2-40B4-BE49-F238E27FC236}">
                <a16:creationId xmlns:a16="http://schemas.microsoft.com/office/drawing/2014/main" id="{C463209E-1284-473B-9608-12594E0841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3281" y1="75469" x2="42813" y2="78125"/>
                        <a14:foregroundMark x1="42813" y1="78125" x2="50000" y2="73906"/>
                        <a14:foregroundMark x1="50000" y1="73906" x2="46563" y2="68281"/>
                        <a14:foregroundMark x1="18125" y1="68750" x2="24063" y2="74531"/>
                        <a14:foregroundMark x1="24063" y1="74531" x2="27344" y2="75625"/>
                        <a14:foregroundMark x1="78594" y1="45938" x2="81406" y2="53594"/>
                        <a14:foregroundMark x1="81406" y1="53594" x2="80938" y2="54531"/>
                        <a14:backgroundMark x1="48125" y1="60625" x2="53594" y2="66875"/>
                        <a14:backgroundMark x1="53594" y1="66875" x2="62656" y2="70156"/>
                        <a14:backgroundMark x1="62656" y1="70156" x2="70625" y2="69688"/>
                        <a14:backgroundMark x1="70625" y1="69688" x2="64375" y2="76250"/>
                        <a14:backgroundMark x1="64375" y1="76250" x2="56719" y2="73906"/>
                        <a14:backgroundMark x1="56719" y1="73906" x2="54844" y2="7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39" y="4191205"/>
            <a:ext cx="2494012" cy="2494012"/>
          </a:xfrm>
          <a:prstGeom prst="rect">
            <a:avLst/>
          </a:prstGeom>
        </p:spPr>
      </p:pic>
      <p:pic>
        <p:nvPicPr>
          <p:cNvPr id="23" name="Gambar 22">
            <a:extLst>
              <a:ext uri="{FF2B5EF4-FFF2-40B4-BE49-F238E27FC236}">
                <a16:creationId xmlns:a16="http://schemas.microsoft.com/office/drawing/2014/main" id="{ABC9A2A5-5927-44E7-B61D-B9A91DD622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346" b="89716" l="10000" r="97600">
                        <a14:foregroundMark x1="68000" y1="6346" x2="68000" y2="6346"/>
                        <a14:foregroundMark x1="92400" y1="22538" x2="93400" y2="32823"/>
                        <a14:foregroundMark x1="97600" y1="22976" x2="97600" y2="22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717" y="172783"/>
            <a:ext cx="2408233" cy="220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28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05B572FE-E4A4-41D2-A1AE-3EDB4F91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BENTUK BOARD</a:t>
            </a:r>
            <a:endParaRPr lang="en-ID" dirty="0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06FD513C-8DDF-4244-84E4-501EBD633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5878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76CB5C24-37CE-4C4A-ACE5-EED25EDC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ILLUSTRASI RANGKAIAN</a:t>
            </a:r>
            <a:endParaRPr lang="en-ID" dirty="0"/>
          </a:p>
        </p:txBody>
      </p:sp>
      <p:pic>
        <p:nvPicPr>
          <p:cNvPr id="7" name="Tampungan Konten 6">
            <a:extLst>
              <a:ext uri="{FF2B5EF4-FFF2-40B4-BE49-F238E27FC236}">
                <a16:creationId xmlns:a16="http://schemas.microsoft.com/office/drawing/2014/main" id="{7C37BCD0-F6EF-498B-B062-9EB215377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52" y="863600"/>
            <a:ext cx="4958572" cy="5121275"/>
          </a:xfrm>
        </p:spPr>
      </p:pic>
    </p:spTree>
    <p:extLst>
      <p:ext uri="{BB962C8B-B14F-4D97-AF65-F5344CB8AC3E}">
        <p14:creationId xmlns:p14="http://schemas.microsoft.com/office/powerpoint/2010/main" val="2435314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76CB5C24-37CE-4C4A-ACE5-EED25EDC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RANGKAIAN</a:t>
            </a:r>
            <a:endParaRPr lang="en-ID" dirty="0"/>
          </a:p>
        </p:txBody>
      </p:sp>
      <p:pic>
        <p:nvPicPr>
          <p:cNvPr id="3" name="Tampungan Konten 2">
            <a:extLst>
              <a:ext uri="{FF2B5EF4-FFF2-40B4-BE49-F238E27FC236}">
                <a16:creationId xmlns:a16="http://schemas.microsoft.com/office/drawing/2014/main" id="{4B45A4A0-CFD8-4F14-9D98-503C4742A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155" y="863600"/>
            <a:ext cx="6828366" cy="5121275"/>
          </a:xfrm>
        </p:spPr>
      </p:pic>
    </p:spTree>
    <p:extLst>
      <p:ext uri="{BB962C8B-B14F-4D97-AF65-F5344CB8AC3E}">
        <p14:creationId xmlns:p14="http://schemas.microsoft.com/office/powerpoint/2010/main" val="3433137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9C2E8735-9ABD-440A-A046-2404D789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ALUR SISTEM</a:t>
            </a:r>
            <a:endParaRPr lang="en-ID" dirty="0"/>
          </a:p>
        </p:txBody>
      </p:sp>
      <p:sp>
        <p:nvSpPr>
          <p:cNvPr id="6" name="Tampungan Teks 5">
            <a:extLst>
              <a:ext uri="{FF2B5EF4-FFF2-40B4-BE49-F238E27FC236}">
                <a16:creationId xmlns:a16="http://schemas.microsoft.com/office/drawing/2014/main" id="{28A1B119-A186-44D8-BFBD-A704B9DC2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4797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Judul 7">
            <a:extLst>
              <a:ext uri="{FF2B5EF4-FFF2-40B4-BE49-F238E27FC236}">
                <a16:creationId xmlns:a16="http://schemas.microsoft.com/office/drawing/2014/main" id="{AF4C86FF-7EFD-4F8D-B96E-04D1B2C26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ALUR KERJA NODEMCU</a:t>
            </a:r>
            <a:endParaRPr lang="en-ID" dirty="0"/>
          </a:p>
        </p:txBody>
      </p:sp>
      <p:pic>
        <p:nvPicPr>
          <p:cNvPr id="11" name="Tampungan Konten 10">
            <a:extLst>
              <a:ext uri="{FF2B5EF4-FFF2-40B4-BE49-F238E27FC236}">
                <a16:creationId xmlns:a16="http://schemas.microsoft.com/office/drawing/2014/main" id="{215B9970-3EC2-46F1-91C2-289D41386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136" y="863600"/>
            <a:ext cx="5190403" cy="5121275"/>
          </a:xfrm>
        </p:spPr>
      </p:pic>
    </p:spTree>
    <p:extLst>
      <p:ext uri="{BB962C8B-B14F-4D97-AF65-F5344CB8AC3E}">
        <p14:creationId xmlns:p14="http://schemas.microsoft.com/office/powerpoint/2010/main" val="2535919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EAE9957A-CD20-485E-9F22-A469D420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ALUR KERJA SERVER NODEJS</a:t>
            </a:r>
            <a:endParaRPr lang="en-ID" dirty="0"/>
          </a:p>
        </p:txBody>
      </p:sp>
      <p:pic>
        <p:nvPicPr>
          <p:cNvPr id="7" name="Tampungan Konten 6">
            <a:extLst>
              <a:ext uri="{FF2B5EF4-FFF2-40B4-BE49-F238E27FC236}">
                <a16:creationId xmlns:a16="http://schemas.microsoft.com/office/drawing/2014/main" id="{FF15119A-7836-4AD5-AB5C-54DDD910C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047" y="863600"/>
            <a:ext cx="3888582" cy="5121275"/>
          </a:xfrm>
        </p:spPr>
      </p:pic>
    </p:spTree>
    <p:extLst>
      <p:ext uri="{BB962C8B-B14F-4D97-AF65-F5344CB8AC3E}">
        <p14:creationId xmlns:p14="http://schemas.microsoft.com/office/powerpoint/2010/main" val="2003577316"/>
      </p:ext>
    </p:extLst>
  </p:cSld>
  <p:clrMapOvr>
    <a:masterClrMapping/>
  </p:clrMapOvr>
</p:sld>
</file>

<file path=ppt/theme/theme1.xml><?xml version="1.0" encoding="utf-8"?>
<a:theme xmlns:a="http://schemas.openxmlformats.org/drawingml/2006/main" name="Bingka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Bingkai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pi Berpita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TM03457475[[fn=Bingkai]]</Template>
  <TotalTime>433</TotalTime>
  <Words>145</Words>
  <Application>Microsoft Office PowerPoint</Application>
  <PresentationFormat>Layar Lebar</PresentationFormat>
  <Paragraphs>66</Paragraphs>
  <Slides>18</Slides>
  <Notes>4</Notes>
  <HiddenSlides>0</HiddenSlides>
  <MMClips>0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18</vt:i4>
      </vt:variant>
    </vt:vector>
  </HeadingPairs>
  <TitlesOfParts>
    <vt:vector size="22" baseType="lpstr">
      <vt:lpstr>Calibri</vt:lpstr>
      <vt:lpstr>Corbel</vt:lpstr>
      <vt:lpstr>Wingdings 2</vt:lpstr>
      <vt:lpstr>Bingkai</vt:lpstr>
      <vt:lpstr>PROYEK EMBEDDED SYSTEM</vt:lpstr>
      <vt:lpstr>KOMPONEN YANG DIGUNAKAN</vt:lpstr>
      <vt:lpstr>KOMPONEN YANG DIGUNAKAN (HARDWARE)</vt:lpstr>
      <vt:lpstr>BENTUK BOARD</vt:lpstr>
      <vt:lpstr>ILLUSTRASI RANGKAIAN</vt:lpstr>
      <vt:lpstr>RANGKAIAN</vt:lpstr>
      <vt:lpstr>ALUR SISTEM</vt:lpstr>
      <vt:lpstr>ALUR KERJA NODEMCU</vt:lpstr>
      <vt:lpstr>ALUR KERJA SERVER NODEJS</vt:lpstr>
      <vt:lpstr>LIBRARY  YANG DIGUNAKAN</vt:lpstr>
      <vt:lpstr>LIBRARY NODEMCU</vt:lpstr>
      <vt:lpstr>LIBRARY SERVER NODEJS</vt:lpstr>
      <vt:lpstr>EKSEKUSI</vt:lpstr>
      <vt:lpstr>PIN KOMPONEN</vt:lpstr>
      <vt:lpstr>KONDISI  IDLE</vt:lpstr>
      <vt:lpstr>KONDISI LOGGING</vt:lpstr>
      <vt:lpstr>KONDISI MENAMPILKAN DATA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PROYEK EMBEDDED SYSTEM</dc:title>
  <dc:creator>Billy Gondokusuma</dc:creator>
  <cp:lastModifiedBy>Billy Gondokusuma</cp:lastModifiedBy>
  <cp:revision>17</cp:revision>
  <dcterms:created xsi:type="dcterms:W3CDTF">2020-05-07T15:57:26Z</dcterms:created>
  <dcterms:modified xsi:type="dcterms:W3CDTF">2020-05-22T12:57:21Z</dcterms:modified>
</cp:coreProperties>
</file>